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0" r:id="rId5"/>
    <p:sldId id="279" r:id="rId6"/>
    <p:sldId id="264" r:id="rId7"/>
    <p:sldId id="267" r:id="rId8"/>
    <p:sldId id="266" r:id="rId9"/>
    <p:sldId id="268" r:id="rId10"/>
    <p:sldId id="271" r:id="rId11"/>
    <p:sldId id="274" r:id="rId12"/>
    <p:sldId id="275" r:id="rId13"/>
    <p:sldId id="278" r:id="rId14"/>
    <p:sldId id="282" r:id="rId15"/>
    <p:sldId id="281" r:id="rId16"/>
    <p:sldId id="270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2348880"/>
            <a:ext cx="7543800" cy="1728192"/>
          </a:xfrm>
        </p:spPr>
        <p:txBody>
          <a:bodyPr/>
          <a:lstStyle/>
          <a:p>
            <a:pPr algn="ctr"/>
            <a:r>
              <a:rPr lang="ru-RU" sz="9600" dirty="0" smtClean="0">
                <a:latin typeface="AA Bebas Neue" panose="02000506030000020004" pitchFamily="2" charset="0"/>
              </a:rPr>
              <a:t>Повторение</a:t>
            </a:r>
            <a:endParaRPr lang="ru-RU" sz="9600" dirty="0">
              <a:latin typeface="AA Bebas Neue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img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400"/>
            <a:ext cx="8256240" cy="619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692-image019-635x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71974" cy="31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61048"/>
            <a:ext cx="8604448" cy="2016224"/>
          </a:xfrm>
        </p:spPr>
        <p:txBody>
          <a:bodyPr/>
          <a:lstStyle/>
          <a:p>
            <a:r>
              <a:rPr lang="ru-RU" sz="4800" b="1" dirty="0" smtClean="0"/>
              <a:t>1. Шатировка </a:t>
            </a:r>
            <a:r>
              <a:rPr lang="ru-RU" sz="4800" dirty="0" smtClean="0"/>
              <a:t>(штриховка)</a:t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dirty="0" smtClean="0"/>
              <a:t>2. Точечное </a:t>
            </a:r>
            <a:r>
              <a:rPr lang="ru-RU" sz="4800" b="1" dirty="0" err="1" smtClean="0"/>
              <a:t>оттенение</a:t>
            </a:r>
            <a:r>
              <a:rPr lang="ru-RU" sz="4800" b="1" u="sng" dirty="0" smtClean="0"/>
              <a:t/>
            </a:r>
            <a:br>
              <a:rPr lang="ru-RU" sz="4800" b="1" u="sng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dirty="0" smtClean="0"/>
              <a:t>3. </a:t>
            </a:r>
            <a:r>
              <a:rPr lang="ru-RU" sz="4800" b="1" dirty="0" err="1" smtClean="0"/>
              <a:t>Шраффировка</a:t>
            </a:r>
            <a:r>
              <a:rPr lang="ru-RU" sz="4800" b="1" dirty="0" smtClean="0"/>
              <a:t> </a:t>
            </a:r>
            <a:br>
              <a:rPr lang="ru-RU" sz="4800" b="1" dirty="0" smtClean="0"/>
            </a:br>
            <a:r>
              <a:rPr lang="ru-RU" sz="4800" dirty="0" smtClean="0"/>
              <a:t>(сетчатая штриховка линиями разной толщины)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830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784976" cy="1981200"/>
          </a:xfrm>
        </p:spPr>
        <p:txBody>
          <a:bodyPr/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Алгоритм построения технического рисунка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FF00"/>
                </a:solidFill>
              </a:rPr>
              <a:t>1. </a:t>
            </a:r>
            <a:r>
              <a:rPr lang="ru-RU" sz="3200" dirty="0" smtClean="0"/>
              <a:t>Анализ геометрической формы.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2. </a:t>
            </a:r>
            <a:r>
              <a:rPr lang="ru-RU" sz="3200" dirty="0" smtClean="0"/>
              <a:t>Определение положения детали, наиболее наглядно передающего его форму.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92D050"/>
                </a:solidFill>
              </a:rPr>
              <a:t>3.</a:t>
            </a:r>
            <a:r>
              <a:rPr lang="ru-RU" sz="3200" dirty="0" smtClean="0"/>
              <a:t>Выбор способа построения (изометрическая или фронтальная </a:t>
            </a:r>
            <a:r>
              <a:rPr lang="ru-RU" sz="3200" dirty="0" err="1" smtClean="0"/>
              <a:t>диметрическая</a:t>
            </a:r>
            <a:r>
              <a:rPr lang="ru-RU" sz="3200" dirty="0" smtClean="0"/>
              <a:t> проекция).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00B0F0"/>
                </a:solidFill>
              </a:rPr>
              <a:t>4 </a:t>
            </a:r>
            <a:r>
              <a:rPr lang="ru-RU" sz="3200" dirty="0" smtClean="0"/>
              <a:t>Построение осей.</a:t>
            </a:r>
            <a:br>
              <a:rPr lang="ru-RU" sz="3200" dirty="0" smtClean="0"/>
            </a:br>
            <a:r>
              <a:rPr lang="ru-RU" sz="3200" dirty="0" smtClean="0"/>
              <a:t>5 Построение общей формы детали, уточнение формы её элементов.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FF00"/>
                </a:solidFill>
              </a:rPr>
              <a:t>6. </a:t>
            </a:r>
            <a:r>
              <a:rPr lang="ru-RU" sz="3200" dirty="0" smtClean="0"/>
              <a:t>Выбор способа </a:t>
            </a:r>
            <a:r>
              <a:rPr lang="ru-RU" sz="3200" dirty="0" err="1" smtClean="0"/>
              <a:t>оттенения</a:t>
            </a:r>
            <a:r>
              <a:rPr lang="ru-RU" sz="3200" dirty="0" smtClean="0"/>
              <a:t> и его выполнение.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00B050"/>
                </a:solidFill>
              </a:rPr>
              <a:t>7</a:t>
            </a:r>
            <a:r>
              <a:rPr lang="ru-RU" sz="3200" dirty="0" smtClean="0"/>
              <a:t>. Обводка технического рисунка.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415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6ac74eab9d9d7a2762fd46f7afe117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4" y="476672"/>
            <a:ext cx="852574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Мама\презентации 2\черчение 18\434847139f5141c6f28fca5531f44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3"/>
            <a:ext cx="28343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4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2" y="390825"/>
            <a:ext cx="3867013" cy="54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450"/>
            <a:ext cx="4139952" cy="54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76800"/>
            <a:ext cx="9144000" cy="914400"/>
          </a:xfrm>
        </p:spPr>
        <p:txBody>
          <a:bodyPr/>
          <a:lstStyle/>
          <a:p>
            <a:pPr algn="ctr"/>
            <a:r>
              <a:rPr lang="ru-RU" sz="5400" dirty="0" smtClean="0"/>
              <a:t>Технический рисунок</a:t>
            </a:r>
            <a:endParaRPr lang="ru-RU" sz="5400" dirty="0"/>
          </a:p>
        </p:txBody>
      </p:sp>
      <p:pic>
        <p:nvPicPr>
          <p:cNvPr id="13317" name="Picture 5" descr="C:\Users\Admin\Desktop\2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20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48680"/>
            <a:ext cx="7543800" cy="4896544"/>
          </a:xfrm>
        </p:spPr>
        <p:txBody>
          <a:bodyPr/>
          <a:lstStyle/>
          <a:p>
            <a:pPr algn="ctr"/>
            <a:r>
              <a:rPr lang="ru-RU" sz="5400" b="1" u="sng" dirty="0" smtClean="0"/>
              <a:t>Домашнее задание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600" dirty="0" smtClean="0"/>
              <a:t>Параграф 9.</a:t>
            </a:r>
            <a:br>
              <a:rPr lang="ru-RU" sz="6600" dirty="0" smtClean="0"/>
            </a:br>
            <a:r>
              <a:rPr lang="ru-RU" sz="6600" dirty="0" smtClean="0"/>
              <a:t>Выучить записи в тетради.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7786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1" y="188640"/>
            <a:ext cx="844893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img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9" y="209600"/>
            <a:ext cx="8375916" cy="62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013176"/>
            <a:ext cx="8366760" cy="1844824"/>
          </a:xfrm>
        </p:spPr>
        <p:txBody>
          <a:bodyPr/>
          <a:lstStyle/>
          <a:p>
            <a:pPr algn="ctr"/>
            <a:r>
              <a:rPr lang="ru-RU" dirty="0" smtClean="0"/>
              <a:t>Расшифруйте надпись</a:t>
            </a:r>
            <a:endParaRPr lang="ru-RU" dirty="0"/>
          </a:p>
        </p:txBody>
      </p:sp>
      <p:pic>
        <p:nvPicPr>
          <p:cNvPr id="1027" name="Picture 3" descr="C:\Users\Admin\Desktop\zanimatiel-noie-chierchieniie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7" y="320793"/>
            <a:ext cx="8473005" cy="58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к-нарисовать-простой-3д-рисунок-карандашом-каменный-куб.-_online-video-cutter.com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628800"/>
            <a:ext cx="7543800" cy="2880320"/>
          </a:xfrm>
        </p:spPr>
        <p:txBody>
          <a:bodyPr/>
          <a:lstStyle/>
          <a:p>
            <a:pPr algn="ctr"/>
            <a:r>
              <a:rPr lang="ru-RU" sz="8000" dirty="0" smtClean="0"/>
              <a:t>Технический рисунок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3333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640960" cy="1700808"/>
          </a:xfrm>
        </p:spPr>
        <p:txBody>
          <a:bodyPr/>
          <a:lstStyle/>
          <a:p>
            <a:pPr algn="ctr"/>
            <a:r>
              <a:rPr lang="ru-RU" dirty="0" smtClean="0"/>
              <a:t>Конструкция вертолёта Леонардо да Винчи</a:t>
            </a:r>
            <a:endParaRPr lang="ru-RU" dirty="0"/>
          </a:p>
        </p:txBody>
      </p:sp>
      <p:pic>
        <p:nvPicPr>
          <p:cNvPr id="10242" name="Picture 2" descr="C:\Users\Admin\Desktop\38427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2291"/>
            <a:ext cx="6899920" cy="49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0013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7451" cy="49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Технический рисунок </a:t>
            </a:r>
            <a:r>
              <a:rPr lang="ru-RU" dirty="0" smtClean="0"/>
              <a:t>– это изображение, выполненное от руки, по правилам аксонометрии с соблюдением пропорций на глаз, с нанесением штриховки.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9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400</TotalTime>
  <Words>47</Words>
  <Application>Microsoft Office PowerPoint</Application>
  <PresentationFormat>Экран (4:3)</PresentationFormat>
  <Paragraphs>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Базовая</vt:lpstr>
      <vt:lpstr>Повторение</vt:lpstr>
      <vt:lpstr>Презентация PowerPoint</vt:lpstr>
      <vt:lpstr>Презентация PowerPoint</vt:lpstr>
      <vt:lpstr>Расшифруйте надпись</vt:lpstr>
      <vt:lpstr>Презентация PowerPoint</vt:lpstr>
      <vt:lpstr>Технический рисунок</vt:lpstr>
      <vt:lpstr>Конструкция вертолёта Леонардо да Винчи</vt:lpstr>
      <vt:lpstr>Презентация PowerPoint</vt:lpstr>
      <vt:lpstr>Технический рисунок – это изображение, выполненное от руки, по правилам аксонометрии с соблюдением пропорций на глаз, с нанесением штриховки.</vt:lpstr>
      <vt:lpstr>Презентация PowerPoint</vt:lpstr>
      <vt:lpstr>Презентация PowerPoint</vt:lpstr>
      <vt:lpstr>1. Шатировка (штриховка)  2. Точечное оттенение  3. Шраффировка  (сетчатая штриховка линиями разной толщины)</vt:lpstr>
      <vt:lpstr>Алгоритм построения технического рисунка 1. Анализ геометрической формы. 2. Определение положения детали, наиболее наглядно передающего его форму. 3.Выбор способа построения (изометрическая или фронтальная диметрическая проекция). 4 Построение осей. 5 Построение общей формы детали, уточнение формы её элементов. 6. Выбор способа оттенения и его выполнение. 7. Обводка технического рисунка.</vt:lpstr>
      <vt:lpstr>Презентация PowerPoint</vt:lpstr>
      <vt:lpstr>Презентация PowerPoint</vt:lpstr>
      <vt:lpstr>Технический рисунок</vt:lpstr>
      <vt:lpstr>Домашнее задание  Параграф 9. Выучить записи в тетради.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Повторение</dc:title>
  <dc:creator>Admin</dc:creator>
  <cp:lastModifiedBy>Admin</cp:lastModifiedBy>
  <cp:revision>17</cp:revision>
  <dcterms:created xsi:type="dcterms:W3CDTF">2019-02-12T16:32:04Z</dcterms:created>
  <dcterms:modified xsi:type="dcterms:W3CDTF">2019-03-27T17:34:53Z</dcterms:modified>
</cp:coreProperties>
</file>